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89" r:id="rId2"/>
    <p:sldId id="291" r:id="rId3"/>
    <p:sldId id="257" r:id="rId4"/>
    <p:sldId id="260" r:id="rId5"/>
    <p:sldId id="258" r:id="rId6"/>
    <p:sldId id="261" r:id="rId7"/>
    <p:sldId id="263" r:id="rId8"/>
    <p:sldId id="259" r:id="rId9"/>
    <p:sldId id="264" r:id="rId10"/>
    <p:sldId id="266" r:id="rId11"/>
    <p:sldId id="267" r:id="rId12"/>
    <p:sldId id="268" r:id="rId13"/>
    <p:sldId id="269" r:id="rId14"/>
    <p:sldId id="265" r:id="rId15"/>
    <p:sldId id="270" r:id="rId16"/>
    <p:sldId id="271" r:id="rId17"/>
    <p:sldId id="272" r:id="rId18"/>
    <p:sldId id="274" r:id="rId19"/>
    <p:sldId id="275" r:id="rId20"/>
    <p:sldId id="276" r:id="rId21"/>
    <p:sldId id="278" r:id="rId22"/>
    <p:sldId id="277" r:id="rId23"/>
    <p:sldId id="297" r:id="rId24"/>
    <p:sldId id="296" r:id="rId25"/>
    <p:sldId id="273" r:id="rId26"/>
    <p:sldId id="279" r:id="rId27"/>
    <p:sldId id="280" r:id="rId28"/>
    <p:sldId id="281" r:id="rId29"/>
    <p:sldId id="282" r:id="rId30"/>
    <p:sldId id="283" r:id="rId31"/>
    <p:sldId id="299" r:id="rId32"/>
    <p:sldId id="284" r:id="rId33"/>
    <p:sldId id="285" r:id="rId34"/>
    <p:sldId id="286" r:id="rId35"/>
    <p:sldId id="288" r:id="rId36"/>
    <p:sldId id="287" r:id="rId37"/>
    <p:sldId id="292" r:id="rId38"/>
    <p:sldId id="293" r:id="rId39"/>
    <p:sldId id="294" r:id="rId40"/>
    <p:sldId id="295"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22" autoAdjust="0"/>
    <p:restoredTop sz="94660"/>
  </p:normalViewPr>
  <p:slideViewPr>
    <p:cSldViewPr snapToGrid="0">
      <p:cViewPr varScale="1">
        <p:scale>
          <a:sx n="102" d="100"/>
          <a:sy n="102"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923F103-BC34-4FE4-A40E-EDDEECFDA5D0}" type="datetimeFigureOut">
              <a:rPr lang="en-US" smtClean="0"/>
              <a:pPr/>
              <a:t>5/29/2018</a:t>
            </a:fld>
            <a:endParaRPr lang="en-US" dirty="0"/>
          </a:p>
        </p:txBody>
      </p:sp>
      <p:sp>
        <p:nvSpPr>
          <p:cNvPr id="5" name="フッター プレースホルダー 4"/>
          <p:cNvSpPr>
            <a:spLocks noGrp="1"/>
          </p:cNvSpPr>
          <p:nvPr>
            <p:ph type="ftr" sz="quarter" idx="11"/>
          </p:nvPr>
        </p:nvSpPr>
        <p:spPr/>
        <p:txBody>
          <a:bodyPr/>
          <a:lstStyle/>
          <a:p>
            <a:r>
              <a:rPr lang="en-US" smtClean="0"/>
              <a:t>
              </a:t>
            </a:r>
            <a:endParaRPr lang="en-US" dirty="0"/>
          </a:p>
        </p:txBody>
      </p:sp>
      <p:sp>
        <p:nvSpPr>
          <p:cNvPr id="6" name="スライド番号プレースホルダー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539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3086D93-FCAC-47E0-A2EE-787E62CA814C}" type="datetimeFigureOut">
              <a:rPr lang="en-US" smtClean="0"/>
              <a:t>5/29/2018</a:t>
            </a:fld>
            <a:endParaRPr lang="en-US" dirty="0"/>
          </a:p>
        </p:txBody>
      </p:sp>
      <p:sp>
        <p:nvSpPr>
          <p:cNvPr id="5" name="フッター プレースホルダー 4"/>
          <p:cNvSpPr>
            <a:spLocks noGrp="1"/>
          </p:cNvSpPr>
          <p:nvPr>
            <p:ph type="ftr" sz="quarter" idx="11"/>
          </p:nvPr>
        </p:nvSpPr>
        <p:spPr/>
        <p:txBody>
          <a:bodyPr/>
          <a:lstStyle/>
          <a:p>
            <a:r>
              <a:rPr lang="en-US" smtClean="0"/>
              <a:t>
              </a:t>
            </a:r>
            <a:endParaRPr lang="en-US" dirty="0"/>
          </a:p>
        </p:txBody>
      </p:sp>
      <p:sp>
        <p:nvSpPr>
          <p:cNvPr id="6" name="スライド番号プレースホルダー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483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DA879A6-0FD0-4734-A311-86BFCA472E6E}" type="datetimeFigureOut">
              <a:rPr lang="en-US" smtClean="0"/>
              <a:t>5/29/2018</a:t>
            </a:fld>
            <a:endParaRPr lang="en-US" dirty="0"/>
          </a:p>
        </p:txBody>
      </p:sp>
      <p:sp>
        <p:nvSpPr>
          <p:cNvPr id="5" name="フッター プレースホルダー 4"/>
          <p:cNvSpPr>
            <a:spLocks noGrp="1"/>
          </p:cNvSpPr>
          <p:nvPr>
            <p:ph type="ftr" sz="quarter" idx="11"/>
          </p:nvPr>
        </p:nvSpPr>
        <p:spPr/>
        <p:txBody>
          <a:bodyPr/>
          <a:lstStyle/>
          <a:p>
            <a:r>
              <a:rPr lang="en-US" smtClean="0"/>
              <a:t>
              </a:t>
            </a:r>
            <a:endParaRPr lang="en-US" dirty="0"/>
          </a:p>
        </p:txBody>
      </p:sp>
      <p:sp>
        <p:nvSpPr>
          <p:cNvPr id="6" name="スライド番号プレースホルダー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109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9C9CA7B-DFD4-44B5-8C60-D14B8CD1FB59}" type="datetimeFigureOut">
              <a:rPr lang="en-US" smtClean="0"/>
              <a:t>5/29/2018</a:t>
            </a:fld>
            <a:endParaRPr lang="en-US" dirty="0"/>
          </a:p>
        </p:txBody>
      </p:sp>
      <p:sp>
        <p:nvSpPr>
          <p:cNvPr id="5" name="フッター プレースホルダー 4"/>
          <p:cNvSpPr>
            <a:spLocks noGrp="1"/>
          </p:cNvSpPr>
          <p:nvPr>
            <p:ph type="ftr" sz="quarter" idx="11"/>
          </p:nvPr>
        </p:nvSpPr>
        <p:spPr/>
        <p:txBody>
          <a:bodyPr/>
          <a:lstStyle/>
          <a:p>
            <a:r>
              <a:rPr lang="en-US" smtClean="0"/>
              <a:t>
              </a:t>
            </a:r>
            <a:endParaRPr lang="en-US" dirty="0"/>
          </a:p>
        </p:txBody>
      </p:sp>
      <p:sp>
        <p:nvSpPr>
          <p:cNvPr id="6" name="スライド番号プレースホルダー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312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F34E6425-0181-43F2-84FC-787E803FD2F8}" type="datetimeFigureOut">
              <a:rPr lang="en-US" smtClean="0"/>
              <a:t>5/29/2018</a:t>
            </a:fld>
            <a:endParaRPr lang="en-US" dirty="0"/>
          </a:p>
        </p:txBody>
      </p:sp>
      <p:sp>
        <p:nvSpPr>
          <p:cNvPr id="5" name="フッター プレースホルダー 4"/>
          <p:cNvSpPr>
            <a:spLocks noGrp="1"/>
          </p:cNvSpPr>
          <p:nvPr>
            <p:ph type="ftr" sz="quarter" idx="11"/>
          </p:nvPr>
        </p:nvSpPr>
        <p:spPr/>
        <p:txBody>
          <a:bodyPr/>
          <a:lstStyle/>
          <a:p>
            <a:r>
              <a:rPr lang="en-US" smtClean="0"/>
              <a:t>
              </a:t>
            </a:r>
            <a:endParaRPr lang="en-US" dirty="0"/>
          </a:p>
        </p:txBody>
      </p:sp>
      <p:sp>
        <p:nvSpPr>
          <p:cNvPr id="6" name="スライド番号プレースホルダー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1050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DB8791-F1B0-41E7-B7FD-A781E65C4266}" type="datetimeFigureOut">
              <a:rPr lang="en-US" smtClean="0"/>
              <a:t>5/29/2018</a:t>
            </a:fld>
            <a:endParaRPr lang="en-US" dirty="0"/>
          </a:p>
        </p:txBody>
      </p:sp>
      <p:sp>
        <p:nvSpPr>
          <p:cNvPr id="6" name="フッター プレースホルダー 5"/>
          <p:cNvSpPr>
            <a:spLocks noGrp="1"/>
          </p:cNvSpPr>
          <p:nvPr>
            <p:ph type="ftr" sz="quarter" idx="11"/>
          </p:nvPr>
        </p:nvSpPr>
        <p:spPr/>
        <p:txBody>
          <a:bodyPr/>
          <a:lstStyle/>
          <a:p>
            <a:r>
              <a:rPr lang="en-US" smtClean="0"/>
              <a:t>
              </a:t>
            </a:r>
            <a:endParaRPr lang="en-US" dirty="0"/>
          </a:p>
        </p:txBody>
      </p:sp>
      <p:sp>
        <p:nvSpPr>
          <p:cNvPr id="7" name="スライド番号プレースホルダー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2531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FDD63B2-E120-4ED8-B27B-C685F510A5FE}" type="datetimeFigureOut">
              <a:rPr lang="en-US" smtClean="0"/>
              <a:t>5/29/2018</a:t>
            </a:fld>
            <a:endParaRPr lang="en-US" dirty="0"/>
          </a:p>
        </p:txBody>
      </p:sp>
      <p:sp>
        <p:nvSpPr>
          <p:cNvPr id="8" name="フッター プレースホルダー 7"/>
          <p:cNvSpPr>
            <a:spLocks noGrp="1"/>
          </p:cNvSpPr>
          <p:nvPr>
            <p:ph type="ftr" sz="quarter" idx="11"/>
          </p:nvPr>
        </p:nvSpPr>
        <p:spPr/>
        <p:txBody>
          <a:bodyPr/>
          <a:lstStyle/>
          <a:p>
            <a:r>
              <a:rPr lang="en-US" smtClean="0"/>
              <a:t>
              </a:t>
            </a:r>
            <a:endParaRPr lang="en-US" dirty="0"/>
          </a:p>
        </p:txBody>
      </p:sp>
      <p:sp>
        <p:nvSpPr>
          <p:cNvPr id="9" name="スライド番号プレースホルダー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8898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AA18ACC-A947-437B-A130-35BD54FDF1E9}" type="datetimeFigureOut">
              <a:rPr lang="en-US" smtClean="0"/>
              <a:t>5/29/2018</a:t>
            </a:fld>
            <a:endParaRPr lang="en-US" dirty="0"/>
          </a:p>
        </p:txBody>
      </p:sp>
      <p:sp>
        <p:nvSpPr>
          <p:cNvPr id="4" name="フッター プレースホルダー 3"/>
          <p:cNvSpPr>
            <a:spLocks noGrp="1"/>
          </p:cNvSpPr>
          <p:nvPr>
            <p:ph type="ftr" sz="quarter" idx="11"/>
          </p:nvPr>
        </p:nvSpPr>
        <p:spPr/>
        <p:txBody>
          <a:bodyPr/>
          <a:lstStyle/>
          <a:p>
            <a:r>
              <a:rPr lang="en-US" smtClean="0"/>
              <a:t>
              </a:t>
            </a:r>
            <a:endParaRPr lang="en-US" dirty="0"/>
          </a:p>
        </p:txBody>
      </p:sp>
      <p:sp>
        <p:nvSpPr>
          <p:cNvPr id="5" name="スライド番号プレースホルダー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295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C8D7E02-BCB8-4D50-A234-369438C08659}" type="datetimeFigureOut">
              <a:rPr lang="en-US" smtClean="0"/>
              <a:t>5/29/2018</a:t>
            </a:fld>
            <a:endParaRPr lang="en-US" dirty="0"/>
          </a:p>
        </p:txBody>
      </p:sp>
      <p:sp>
        <p:nvSpPr>
          <p:cNvPr id="3" name="フッター プレースホルダー 2"/>
          <p:cNvSpPr>
            <a:spLocks noGrp="1"/>
          </p:cNvSpPr>
          <p:nvPr>
            <p:ph type="ftr" sz="quarter" idx="11"/>
          </p:nvPr>
        </p:nvSpPr>
        <p:spPr/>
        <p:txBody>
          <a:bodyPr/>
          <a:lstStyle/>
          <a:p>
            <a:r>
              <a:rPr lang="en-US" smtClean="0"/>
              <a:t>
              </a:t>
            </a:r>
            <a:endParaRPr lang="en-US" dirty="0"/>
          </a:p>
        </p:txBody>
      </p:sp>
      <p:sp>
        <p:nvSpPr>
          <p:cNvPr id="4" name="スライド番号プレースホルダー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4613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E86A4C-8E40-4F87-A4F0-01A0687C5742}" type="datetimeFigureOut">
              <a:rPr lang="en-US" smtClean="0"/>
              <a:t>5/29/2018</a:t>
            </a:fld>
            <a:endParaRPr lang="en-US" dirty="0"/>
          </a:p>
        </p:txBody>
      </p:sp>
      <p:sp>
        <p:nvSpPr>
          <p:cNvPr id="6" name="フッター プレースホルダー 5"/>
          <p:cNvSpPr>
            <a:spLocks noGrp="1"/>
          </p:cNvSpPr>
          <p:nvPr>
            <p:ph type="ftr" sz="quarter" idx="11"/>
          </p:nvPr>
        </p:nvSpPr>
        <p:spPr/>
        <p:txBody>
          <a:bodyPr/>
          <a:lstStyle/>
          <a:p>
            <a:r>
              <a:rPr lang="en-US" smtClean="0"/>
              <a:t>
              </a:t>
            </a:r>
            <a:endParaRPr lang="en-US" dirty="0"/>
          </a:p>
        </p:txBody>
      </p:sp>
      <p:sp>
        <p:nvSpPr>
          <p:cNvPr id="7" name="スライド番号プレースホルダー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2182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35E72C73-2D91-4E12-BA25-F0AA0C03599B}" type="datetimeFigureOut">
              <a:rPr lang="en-US" smtClean="0"/>
              <a:t>5/29/2018</a:t>
            </a:fld>
            <a:endParaRPr lang="en-US" dirty="0"/>
          </a:p>
        </p:txBody>
      </p:sp>
      <p:sp>
        <p:nvSpPr>
          <p:cNvPr id="6" name="フッター プレースホルダー 5"/>
          <p:cNvSpPr>
            <a:spLocks noGrp="1"/>
          </p:cNvSpPr>
          <p:nvPr>
            <p:ph type="ftr" sz="quarter" idx="11"/>
          </p:nvPr>
        </p:nvSpPr>
        <p:spPr/>
        <p:txBody>
          <a:bodyPr/>
          <a:lstStyle/>
          <a:p>
            <a:r>
              <a:rPr lang="en-US" smtClean="0"/>
              <a:t>
              </a:t>
            </a:r>
            <a:endParaRPr lang="en-US" dirty="0"/>
          </a:p>
        </p:txBody>
      </p:sp>
      <p:sp>
        <p:nvSpPr>
          <p:cNvPr id="7" name="スライド番号プレースホルダー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3048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5/29/2018</a:t>
            </a:fld>
            <a:endParaRPr 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a:t>
            </a:r>
            <a:endParaRPr lang="en-US" dirty="0"/>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229655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3026004"/>
            <a:ext cx="10515600" cy="3150960"/>
          </a:xfrm>
        </p:spPr>
        <p:txBody>
          <a:bodyPr>
            <a:normAutofit/>
          </a:bodyPr>
          <a:lstStyle/>
          <a:p>
            <a:pPr marL="0" indent="0" algn="ctr">
              <a:buNone/>
            </a:pPr>
            <a:r>
              <a:rPr kumimoji="1" lang="ja-JP" altLang="en-US" sz="9600" dirty="0" smtClean="0"/>
              <a:t>さて、みなさん</a:t>
            </a:r>
            <a:endParaRPr kumimoji="1" lang="ja-JP" altLang="en-US" sz="9600" dirty="0"/>
          </a:p>
        </p:txBody>
      </p:sp>
    </p:spTree>
    <p:extLst>
      <p:ext uri="{BB962C8B-B14F-4D97-AF65-F5344CB8AC3E}">
        <p14:creationId xmlns:p14="http://schemas.microsoft.com/office/powerpoint/2010/main" val="3418068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 </a:t>
            </a:r>
            <a:r>
              <a:rPr kumimoji="1" lang="en-US" altLang="ja-JP" dirty="0" smtClean="0"/>
              <a:t>1 </a:t>
            </a:r>
            <a:r>
              <a:rPr kumimoji="1" lang="ja-JP" altLang="en-US" dirty="0" smtClean="0"/>
              <a:t>回目</a:t>
            </a:r>
            <a:r>
              <a:rPr kumimoji="1" lang="en-US" altLang="ja-JP" dirty="0" smtClean="0"/>
              <a:t>(5/11)</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パイシート</a:t>
            </a:r>
            <a:r>
              <a:rPr lang="ja-JP" altLang="en-US" dirty="0" smtClean="0"/>
              <a:t>は大学付近のスーパー「赤札堂」で入手</a:t>
            </a:r>
            <a:endParaRPr lang="en-US" altLang="ja-JP" dirty="0" smtClean="0"/>
          </a:p>
          <a:p>
            <a:endParaRPr lang="en-US" altLang="ja-JP" dirty="0"/>
          </a:p>
          <a:p>
            <a:r>
              <a:rPr lang="ja-JP" altLang="en-US" dirty="0" smtClean="0"/>
              <a:t>しかし、ここで問題発生！！</a:t>
            </a:r>
            <a:endParaRPr lang="en-US" altLang="ja-JP" dirty="0" smtClean="0"/>
          </a:p>
          <a:p>
            <a:endParaRPr lang="en-US" altLang="ja-JP" dirty="0"/>
          </a:p>
          <a:p>
            <a:endParaRPr lang="en-US" altLang="ja-JP" dirty="0" smtClean="0"/>
          </a:p>
          <a:p>
            <a:r>
              <a:rPr lang="ja-JP" altLang="en-US" dirty="0" smtClean="0"/>
              <a:t>大学付近にラズベリージャムを売っている店がない！</a:t>
            </a:r>
            <a:endParaRPr lang="en-US" altLang="ja-JP" dirty="0" smtClean="0"/>
          </a:p>
          <a:p>
            <a:pPr lvl="1"/>
            <a:r>
              <a:rPr lang="ja-JP" altLang="en-US" dirty="0" smtClean="0"/>
              <a:t>スーパー </a:t>
            </a:r>
            <a:r>
              <a:rPr lang="en-US" altLang="ja-JP" dirty="0" smtClean="0"/>
              <a:t>4 </a:t>
            </a:r>
            <a:r>
              <a:rPr lang="ja-JP" altLang="en-US" dirty="0" smtClean="0"/>
              <a:t>軒を回ったが、見当たらず</a:t>
            </a:r>
            <a:endParaRPr lang="en-US" altLang="ja-JP" dirty="0" smtClean="0"/>
          </a:p>
        </p:txBody>
      </p:sp>
    </p:spTree>
    <p:extLst>
      <p:ext uri="{BB962C8B-B14F-4D97-AF65-F5344CB8AC3E}">
        <p14:creationId xmlns:p14="http://schemas.microsoft.com/office/powerpoint/2010/main" val="5588590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1187778"/>
            <a:ext cx="10515600" cy="4989186"/>
          </a:xfrm>
        </p:spPr>
        <p:txBody>
          <a:bodyPr>
            <a:normAutofit/>
          </a:bodyPr>
          <a:lstStyle/>
          <a:p>
            <a:pPr marL="0" indent="0" algn="ctr">
              <a:buNone/>
            </a:pPr>
            <a:r>
              <a:rPr kumimoji="1" lang="ja-JP" altLang="en-US" sz="9600" dirty="0" smtClean="0"/>
              <a:t>さくさく</a:t>
            </a:r>
            <a:endParaRPr kumimoji="1" lang="en-US" altLang="ja-JP" sz="9600" dirty="0" smtClean="0"/>
          </a:p>
          <a:p>
            <a:pPr marL="0" indent="0" algn="ctr">
              <a:buNone/>
            </a:pPr>
            <a:r>
              <a:rPr lang="ja-JP" altLang="en-US" sz="9600" dirty="0" smtClean="0">
                <a:solidFill>
                  <a:srgbClr val="FF0000"/>
                </a:solidFill>
              </a:rPr>
              <a:t>ラズベリー</a:t>
            </a:r>
            <a:r>
              <a:rPr lang="ja-JP" altLang="en-US" sz="9600" dirty="0" smtClean="0"/>
              <a:t>パイを</a:t>
            </a:r>
            <a:endParaRPr lang="en-US" altLang="ja-JP" sz="9600" dirty="0" smtClean="0"/>
          </a:p>
          <a:p>
            <a:pPr marL="0" indent="0" algn="ctr">
              <a:buNone/>
            </a:pPr>
            <a:r>
              <a:rPr kumimoji="1" lang="ja-JP" altLang="en-US" sz="9600" dirty="0"/>
              <a:t>焼</a:t>
            </a:r>
            <a:r>
              <a:rPr kumimoji="1" lang="ja-JP" altLang="en-US" sz="9600" dirty="0" smtClean="0"/>
              <a:t>こう</a:t>
            </a:r>
            <a:endParaRPr kumimoji="1" lang="ja-JP" altLang="en-US" sz="9600" dirty="0"/>
          </a:p>
        </p:txBody>
      </p:sp>
    </p:spTree>
    <p:extLst>
      <p:ext uri="{BB962C8B-B14F-4D97-AF65-F5344CB8AC3E}">
        <p14:creationId xmlns:p14="http://schemas.microsoft.com/office/powerpoint/2010/main" val="35395096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1187778"/>
            <a:ext cx="10515600" cy="4989186"/>
          </a:xfrm>
        </p:spPr>
        <p:txBody>
          <a:bodyPr>
            <a:normAutofit/>
          </a:bodyPr>
          <a:lstStyle/>
          <a:p>
            <a:pPr marL="0" indent="0" algn="ctr">
              <a:buNone/>
            </a:pPr>
            <a:r>
              <a:rPr kumimoji="1" lang="ja-JP" altLang="en-US" sz="9600" dirty="0" smtClean="0"/>
              <a:t>さくさく</a:t>
            </a:r>
            <a:endParaRPr kumimoji="1" lang="en-US" altLang="ja-JP" sz="9600" dirty="0" smtClean="0"/>
          </a:p>
          <a:p>
            <a:pPr marL="0" indent="0" algn="ctr">
              <a:buNone/>
            </a:pPr>
            <a:r>
              <a:rPr lang="ja-JP" altLang="en-US" sz="9600" strike="sngStrike" dirty="0" smtClean="0">
                <a:solidFill>
                  <a:srgbClr val="FF0000"/>
                </a:solidFill>
              </a:rPr>
              <a:t>ラズ</a:t>
            </a:r>
            <a:r>
              <a:rPr lang="ja-JP" altLang="en-US" sz="9600" dirty="0" smtClean="0">
                <a:solidFill>
                  <a:srgbClr val="FF0000"/>
                </a:solidFill>
              </a:rPr>
              <a:t>ベリー</a:t>
            </a:r>
            <a:r>
              <a:rPr lang="ja-JP" altLang="en-US" sz="9600" dirty="0" smtClean="0"/>
              <a:t>パイを</a:t>
            </a:r>
            <a:endParaRPr lang="en-US" altLang="ja-JP" sz="9600" dirty="0" smtClean="0"/>
          </a:p>
          <a:p>
            <a:pPr marL="0" indent="0" algn="ctr">
              <a:buNone/>
            </a:pPr>
            <a:r>
              <a:rPr kumimoji="1" lang="ja-JP" altLang="en-US" sz="9600" dirty="0"/>
              <a:t>焼</a:t>
            </a:r>
            <a:r>
              <a:rPr kumimoji="1" lang="ja-JP" altLang="en-US" sz="9600" dirty="0" smtClean="0"/>
              <a:t>こう</a:t>
            </a:r>
            <a:endParaRPr kumimoji="1" lang="ja-JP" altLang="en-US" sz="9600" dirty="0"/>
          </a:p>
        </p:txBody>
      </p:sp>
    </p:spTree>
    <p:extLst>
      <p:ext uri="{BB962C8B-B14F-4D97-AF65-F5344CB8AC3E}">
        <p14:creationId xmlns:p14="http://schemas.microsoft.com/office/powerpoint/2010/main" val="2222724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1187778"/>
            <a:ext cx="10515600" cy="4989186"/>
          </a:xfrm>
        </p:spPr>
        <p:txBody>
          <a:bodyPr>
            <a:normAutofit fontScale="92500"/>
          </a:bodyPr>
          <a:lstStyle/>
          <a:p>
            <a:pPr marL="0" indent="0" algn="ctr">
              <a:buNone/>
            </a:pPr>
            <a:r>
              <a:rPr kumimoji="1" lang="ja-JP" altLang="en-US" sz="9600" dirty="0" smtClean="0"/>
              <a:t>さくさく</a:t>
            </a:r>
            <a:endParaRPr kumimoji="1" lang="en-US" altLang="ja-JP" sz="9600" dirty="0" smtClean="0"/>
          </a:p>
          <a:p>
            <a:pPr marL="0" indent="0" algn="ctr">
              <a:buNone/>
            </a:pPr>
            <a:r>
              <a:rPr lang="ja-JP" altLang="en-US" sz="9600" dirty="0" smtClean="0">
                <a:solidFill>
                  <a:srgbClr val="002060"/>
                </a:solidFill>
              </a:rPr>
              <a:t>ブルーベリー</a:t>
            </a:r>
            <a:r>
              <a:rPr lang="ja-JP" altLang="en-US" sz="9600" dirty="0" smtClean="0"/>
              <a:t>パイを</a:t>
            </a:r>
            <a:endParaRPr lang="en-US" altLang="ja-JP" sz="9600" dirty="0" smtClean="0"/>
          </a:p>
          <a:p>
            <a:pPr marL="0" indent="0" algn="ctr">
              <a:buNone/>
            </a:pPr>
            <a:r>
              <a:rPr kumimoji="1" lang="ja-JP" altLang="en-US" sz="9600" dirty="0"/>
              <a:t>焼</a:t>
            </a:r>
            <a:r>
              <a:rPr kumimoji="1" lang="ja-JP" altLang="en-US" sz="9600" dirty="0" smtClean="0"/>
              <a:t>こう</a:t>
            </a:r>
            <a:endParaRPr kumimoji="1" lang="ja-JP" altLang="en-US" sz="9600" dirty="0"/>
          </a:p>
        </p:txBody>
      </p:sp>
    </p:spTree>
    <p:extLst>
      <p:ext uri="{BB962C8B-B14F-4D97-AF65-F5344CB8AC3E}">
        <p14:creationId xmlns:p14="http://schemas.microsoft.com/office/powerpoint/2010/main" val="38864711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用意するもの</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市販の冷凍パイシート</a:t>
            </a:r>
            <a:endParaRPr kumimoji="1" lang="en-US" altLang="ja-JP" dirty="0" smtClean="0"/>
          </a:p>
          <a:p>
            <a:r>
              <a:rPr lang="ja-JP" altLang="en-US" dirty="0" smtClean="0"/>
              <a:t>ブルーベリージャム</a:t>
            </a:r>
            <a:endParaRPr lang="en-US" altLang="ja-JP" dirty="0" smtClean="0"/>
          </a:p>
          <a:p>
            <a:endParaRPr kumimoji="1" lang="en-US" altLang="ja-JP"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7352" y="2593285"/>
            <a:ext cx="5708541" cy="4264714"/>
          </a:xfrm>
          <a:prstGeom prst="rect">
            <a:avLst/>
          </a:prstGeom>
        </p:spPr>
      </p:pic>
    </p:spTree>
    <p:extLst>
      <p:ext uri="{BB962C8B-B14F-4D97-AF65-F5344CB8AC3E}">
        <p14:creationId xmlns:p14="http://schemas.microsoft.com/office/powerpoint/2010/main" val="34300525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1 </a:t>
            </a:r>
            <a:r>
              <a:rPr lang="ja-JP" altLang="en-US" dirty="0"/>
              <a:t>回目</a:t>
            </a:r>
            <a:r>
              <a:rPr lang="en-US" altLang="ja-JP" dirty="0"/>
              <a:t>(5/11)</a:t>
            </a:r>
            <a:endParaRPr kumimoji="1" lang="ja-JP" altLang="en-US" dirty="0"/>
          </a:p>
        </p:txBody>
      </p:sp>
      <p:sp>
        <p:nvSpPr>
          <p:cNvPr id="3" name="コンテンツ プレースホルダー 2"/>
          <p:cNvSpPr>
            <a:spLocks noGrp="1"/>
          </p:cNvSpPr>
          <p:nvPr>
            <p:ph idx="1"/>
          </p:nvPr>
        </p:nvSpPr>
        <p:spPr/>
        <p:txBody>
          <a:bodyPr/>
          <a:lstStyle/>
          <a:p>
            <a:r>
              <a:rPr lang="ja-JP" altLang="en-US" dirty="0"/>
              <a:t>ジャム</a:t>
            </a:r>
            <a:r>
              <a:rPr lang="ja-JP" altLang="en-US" dirty="0" smtClean="0"/>
              <a:t>をパイシートの間に詰めていく</a:t>
            </a:r>
            <a:endParaRPr lang="en-US" altLang="ja-JP" dirty="0" smtClean="0"/>
          </a:p>
          <a:p>
            <a:r>
              <a:rPr kumimoji="1" lang="ja-JP" altLang="en-US" dirty="0"/>
              <a:t>上</a:t>
            </a:r>
            <a:r>
              <a:rPr kumimoji="1" lang="ja-JP" altLang="en-US" dirty="0" smtClean="0"/>
              <a:t>のシートには</a:t>
            </a:r>
            <a:r>
              <a:rPr kumimoji="1" lang="en-US" altLang="ja-JP" dirty="0" smtClean="0"/>
              <a:t/>
            </a:r>
            <a:br>
              <a:rPr kumimoji="1" lang="en-US" altLang="ja-JP" dirty="0" smtClean="0"/>
            </a:br>
            <a:r>
              <a:rPr kumimoji="1" lang="ja-JP" altLang="en-US" dirty="0" smtClean="0"/>
              <a:t>切れ込みを入れる</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122" y="2374966"/>
            <a:ext cx="6000772" cy="4483033"/>
          </a:xfrm>
          <a:prstGeom prst="rect">
            <a:avLst/>
          </a:prstGeom>
        </p:spPr>
      </p:pic>
    </p:spTree>
    <p:extLst>
      <p:ext uri="{BB962C8B-B14F-4D97-AF65-F5344CB8AC3E}">
        <p14:creationId xmlns:p14="http://schemas.microsoft.com/office/powerpoint/2010/main" val="39586561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1 </a:t>
            </a:r>
            <a:r>
              <a:rPr lang="ja-JP" altLang="en-US" dirty="0"/>
              <a:t>回目</a:t>
            </a:r>
            <a:r>
              <a:rPr lang="en-US" altLang="ja-JP" dirty="0"/>
              <a:t>(5/11)</a:t>
            </a:r>
            <a:endParaRPr kumimoji="1" lang="ja-JP" altLang="en-US" dirty="0"/>
          </a:p>
        </p:txBody>
      </p:sp>
      <p:sp>
        <p:nvSpPr>
          <p:cNvPr id="3" name="コンテンツ プレースホルダー 2"/>
          <p:cNvSpPr>
            <a:spLocks noGrp="1"/>
          </p:cNvSpPr>
          <p:nvPr>
            <p:ph idx="1"/>
          </p:nvPr>
        </p:nvSpPr>
        <p:spPr/>
        <p:txBody>
          <a:bodyPr/>
          <a:lstStyle/>
          <a:p>
            <a:r>
              <a:rPr lang="ja-JP" altLang="en-US" dirty="0"/>
              <a:t>ジャム</a:t>
            </a:r>
            <a:r>
              <a:rPr lang="ja-JP" altLang="en-US" dirty="0" smtClean="0"/>
              <a:t>をパイシートの間に詰めていく</a:t>
            </a:r>
            <a:endParaRPr lang="en-US" altLang="ja-JP" dirty="0" smtClean="0"/>
          </a:p>
          <a:p>
            <a:r>
              <a:rPr kumimoji="1" lang="ja-JP" altLang="en-US" dirty="0" smtClean="0"/>
              <a:t>中身はこんな感じ</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122" y="2374966"/>
            <a:ext cx="6000772" cy="4483033"/>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122" y="2374966"/>
            <a:ext cx="6000772" cy="4483033"/>
          </a:xfrm>
          <a:prstGeom prst="rect">
            <a:avLst/>
          </a:prstGeom>
        </p:spPr>
      </p:pic>
    </p:spTree>
    <p:extLst>
      <p:ext uri="{BB962C8B-B14F-4D97-AF65-F5344CB8AC3E}">
        <p14:creationId xmlns:p14="http://schemas.microsoft.com/office/powerpoint/2010/main" val="1795061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1 </a:t>
            </a:r>
            <a:r>
              <a:rPr lang="ja-JP" altLang="en-US" dirty="0"/>
              <a:t>回目</a:t>
            </a:r>
            <a:r>
              <a:rPr lang="en-US" altLang="ja-JP" dirty="0"/>
              <a:t>(5/11)</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210</a:t>
            </a:r>
            <a:r>
              <a:rPr kumimoji="1" lang="ja-JP" altLang="en-US" dirty="0" smtClean="0"/>
              <a:t>℃ に予熱した</a:t>
            </a:r>
            <a:r>
              <a:rPr kumimoji="1" lang="en-US" altLang="ja-JP" dirty="0" smtClean="0"/>
              <a:t/>
            </a:r>
            <a:br>
              <a:rPr kumimoji="1" lang="en-US" altLang="ja-JP" dirty="0" smtClean="0"/>
            </a:br>
            <a:r>
              <a:rPr kumimoji="1" lang="ja-JP" altLang="en-US" dirty="0" smtClean="0"/>
              <a:t>オーブンで焼く</a:t>
            </a:r>
            <a:endParaRPr kumimoji="1" lang="en-US" altLang="ja-JP" dirty="0" smtClean="0"/>
          </a:p>
          <a:p>
            <a:endParaRPr lang="en-US" altLang="ja-JP" dirty="0"/>
          </a:p>
          <a:p>
            <a:r>
              <a:rPr kumimoji="1" lang="ja-JP" altLang="en-US" dirty="0" smtClean="0"/>
              <a:t>その後 </a:t>
            </a:r>
            <a:r>
              <a:rPr kumimoji="1" lang="en-US" altLang="ja-JP" dirty="0" smtClean="0"/>
              <a:t>180</a:t>
            </a:r>
            <a:r>
              <a:rPr kumimoji="1" lang="ja-JP" altLang="en-US" dirty="0" smtClean="0"/>
              <a:t>℃ に下</a:t>
            </a:r>
            <a:r>
              <a:rPr kumimoji="1" lang="en-US" altLang="ja-JP" dirty="0" smtClean="0"/>
              <a:t/>
            </a:r>
            <a:br>
              <a:rPr kumimoji="1" lang="en-US" altLang="ja-JP" dirty="0" smtClean="0"/>
            </a:br>
            <a:r>
              <a:rPr kumimoji="1" lang="ja-JP" altLang="en-US" dirty="0" err="1" smtClean="0"/>
              <a:t>げて</a:t>
            </a:r>
            <a:r>
              <a:rPr kumimoji="1" lang="ja-JP" altLang="en-US" dirty="0" smtClean="0"/>
              <a:t>もう一度焼く</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122" y="2374966"/>
            <a:ext cx="6000772" cy="448303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122" y="2374966"/>
            <a:ext cx="6000772" cy="4483033"/>
          </a:xfrm>
          <a:prstGeom prst="rect">
            <a:avLst/>
          </a:prstGeom>
        </p:spPr>
      </p:pic>
    </p:spTree>
    <p:extLst>
      <p:ext uri="{BB962C8B-B14F-4D97-AF65-F5344CB8AC3E}">
        <p14:creationId xmlns:p14="http://schemas.microsoft.com/office/powerpoint/2010/main" val="9399553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1 </a:t>
            </a:r>
            <a:r>
              <a:rPr lang="ja-JP" altLang="en-US" dirty="0"/>
              <a:t>回目</a:t>
            </a:r>
            <a:r>
              <a:rPr lang="en-US" altLang="ja-JP" dirty="0"/>
              <a:t>(5/11)</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なんか嫌な予感</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122" y="2374966"/>
            <a:ext cx="6000772" cy="448303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122" y="2374966"/>
            <a:ext cx="6000772" cy="4483033"/>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122" y="2375196"/>
            <a:ext cx="6001770" cy="4482804"/>
          </a:xfrm>
          <a:prstGeom prst="rect">
            <a:avLst/>
          </a:prstGeom>
        </p:spPr>
      </p:pic>
    </p:spTree>
    <p:extLst>
      <p:ext uri="{BB962C8B-B14F-4D97-AF65-F5344CB8AC3E}">
        <p14:creationId xmlns:p14="http://schemas.microsoft.com/office/powerpoint/2010/main" val="2353092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a:t>1 </a:t>
            </a:r>
            <a:r>
              <a:rPr lang="ja-JP" altLang="en-US" dirty="0"/>
              <a:t>回目</a:t>
            </a:r>
            <a:r>
              <a:rPr lang="en-US" altLang="ja-JP" dirty="0"/>
              <a:t>(5/11)</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側面からジャムが</a:t>
            </a:r>
            <a:r>
              <a:rPr kumimoji="1" lang="en-US" altLang="ja-JP" dirty="0" smtClean="0"/>
              <a:t/>
            </a:r>
            <a:br>
              <a:rPr kumimoji="1" lang="en-US" altLang="ja-JP" dirty="0" smtClean="0"/>
            </a:br>
            <a:r>
              <a:rPr kumimoji="1" lang="ja-JP" altLang="en-US" dirty="0" smtClean="0"/>
              <a:t>溢れだしてきた</a:t>
            </a:r>
            <a:endParaRPr lang="en-US" altLang="ja-JP" dirty="0"/>
          </a:p>
          <a:p>
            <a:endParaRPr kumimoji="1" lang="en-US" altLang="ja-JP" dirty="0" smtClean="0"/>
          </a:p>
          <a:p>
            <a:r>
              <a:rPr lang="ja-JP" altLang="en-US" dirty="0" smtClean="0"/>
              <a:t>固まったジャムは</a:t>
            </a:r>
            <a:r>
              <a:rPr lang="en-US" altLang="ja-JP" dirty="0" smtClean="0"/>
              <a:t/>
            </a:r>
            <a:br>
              <a:rPr lang="en-US" altLang="ja-JP" dirty="0" smtClean="0"/>
            </a:br>
            <a:r>
              <a:rPr lang="ja-JP" altLang="en-US" dirty="0" smtClean="0"/>
              <a:t>食べられるが、歯に</a:t>
            </a:r>
            <a:r>
              <a:rPr lang="en-US" altLang="ja-JP" dirty="0" smtClean="0"/>
              <a:t/>
            </a:r>
            <a:br>
              <a:rPr lang="en-US" altLang="ja-JP" dirty="0" smtClean="0"/>
            </a:br>
            <a:r>
              <a:rPr lang="ja-JP" altLang="en-US" dirty="0" smtClean="0"/>
              <a:t>くっつく</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122" y="2374966"/>
            <a:ext cx="6000772" cy="448303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122" y="2374966"/>
            <a:ext cx="6000772" cy="4483033"/>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122" y="2375196"/>
            <a:ext cx="6001770" cy="4482804"/>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5122" y="2374966"/>
            <a:ext cx="6000772" cy="4483033"/>
          </a:xfrm>
          <a:prstGeom prst="rect">
            <a:avLst/>
          </a:prstGeom>
        </p:spPr>
      </p:pic>
    </p:spTree>
    <p:extLst>
      <p:ext uri="{BB962C8B-B14F-4D97-AF65-F5344CB8AC3E}">
        <p14:creationId xmlns:p14="http://schemas.microsoft.com/office/powerpoint/2010/main" val="29418214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1517716"/>
            <a:ext cx="10515600" cy="4649822"/>
          </a:xfrm>
        </p:spPr>
        <p:txBody>
          <a:bodyPr>
            <a:normAutofit/>
          </a:bodyPr>
          <a:lstStyle/>
          <a:p>
            <a:pPr marL="0" indent="0" algn="ctr">
              <a:buNone/>
            </a:pPr>
            <a:r>
              <a:rPr kumimoji="1" lang="ja-JP" altLang="en-US" sz="9600" dirty="0" smtClean="0"/>
              <a:t>この実験の題名を</a:t>
            </a:r>
            <a:r>
              <a:rPr kumimoji="1" lang="en-US" altLang="ja-JP" sz="9600" dirty="0" smtClean="0"/>
              <a:t/>
            </a:r>
            <a:br>
              <a:rPr kumimoji="1" lang="en-US" altLang="ja-JP" sz="9600" dirty="0" smtClean="0"/>
            </a:br>
            <a:r>
              <a:rPr kumimoji="1" lang="ja-JP" altLang="en-US" sz="9600" dirty="0" smtClean="0"/>
              <a:t>思い出して</a:t>
            </a:r>
            <a:r>
              <a:rPr kumimoji="1" lang="en-US" altLang="ja-JP" sz="9600" dirty="0" smtClean="0"/>
              <a:t/>
            </a:r>
            <a:br>
              <a:rPr kumimoji="1" lang="en-US" altLang="ja-JP" sz="9600" dirty="0" smtClean="0"/>
            </a:br>
            <a:r>
              <a:rPr kumimoji="1" lang="ja-JP" altLang="en-US" sz="9600" dirty="0" smtClean="0"/>
              <a:t>みましょう</a:t>
            </a:r>
            <a:endParaRPr kumimoji="1" lang="ja-JP" altLang="en-US" sz="9600" dirty="0"/>
          </a:p>
        </p:txBody>
      </p:sp>
    </p:spTree>
    <p:extLst>
      <p:ext uri="{BB962C8B-B14F-4D97-AF65-F5344CB8AC3E}">
        <p14:creationId xmlns:p14="http://schemas.microsoft.com/office/powerpoint/2010/main" val="24199082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反省点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ジャムが溢れた原因は、おそらく上のシートの切れ込みの入れ方が十分でなかったこと</a:t>
            </a:r>
            <a:endParaRPr kumimoji="1" lang="en-US" altLang="ja-JP" dirty="0" smtClean="0"/>
          </a:p>
          <a:p>
            <a:pPr lvl="1"/>
            <a:r>
              <a:rPr lang="ja-JP" altLang="en-US" dirty="0" smtClean="0"/>
              <a:t>火を通りやすくするための仕掛けだと思い込んでいたが、どうやら空気その他の逃げ道として機能するものらしい</a:t>
            </a:r>
            <a:endParaRPr lang="en-US" altLang="ja-JP" dirty="0"/>
          </a:p>
        </p:txBody>
      </p:sp>
    </p:spTree>
    <p:extLst>
      <p:ext uri="{BB962C8B-B14F-4D97-AF65-F5344CB8AC3E}">
        <p14:creationId xmlns:p14="http://schemas.microsoft.com/office/powerpoint/2010/main" val="24289359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反省点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ジャムが溢れた原因は、おそらく上のシートの切れ込みの入れ方が十分でなかったこと</a:t>
            </a:r>
            <a:endParaRPr kumimoji="1" lang="en-US" altLang="ja-JP" dirty="0" smtClean="0"/>
          </a:p>
          <a:p>
            <a:pPr lvl="1"/>
            <a:r>
              <a:rPr lang="ja-JP" altLang="en-US" dirty="0" smtClean="0"/>
              <a:t>火を通りやすくするための仕掛けだと思い込んでいたが、どうやら空気その他の逃げ道として機能するものらしい</a:t>
            </a:r>
            <a:endParaRPr lang="en-US" altLang="ja-JP" dirty="0"/>
          </a:p>
          <a:p>
            <a:r>
              <a:rPr lang="ja-JP" altLang="en-US" dirty="0"/>
              <a:t>焼</a:t>
            </a:r>
            <a:r>
              <a:rPr lang="ja-JP" altLang="en-US" dirty="0" smtClean="0"/>
              <a:t>いてから人数分に切るのは大変なので、切ってから焼くことにした方がよい</a:t>
            </a:r>
            <a:endParaRPr lang="en-US" altLang="ja-JP" dirty="0" smtClean="0"/>
          </a:p>
        </p:txBody>
      </p:sp>
    </p:spTree>
    <p:extLst>
      <p:ext uri="{BB962C8B-B14F-4D97-AF65-F5344CB8AC3E}">
        <p14:creationId xmlns:p14="http://schemas.microsoft.com/office/powerpoint/2010/main" val="36264012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反省点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ジャムが溢れた原因は、おそらく上のシートの切れ込みの入れ方が十分でなかったこと</a:t>
            </a:r>
            <a:endParaRPr kumimoji="1" lang="en-US" altLang="ja-JP" dirty="0" smtClean="0"/>
          </a:p>
          <a:p>
            <a:pPr lvl="1"/>
            <a:r>
              <a:rPr lang="ja-JP" altLang="en-US" dirty="0" smtClean="0"/>
              <a:t>火を通りやすくするための仕掛けだと思い込んでいたが、どうやら空気その他の逃げ道として機能するものらしい</a:t>
            </a:r>
            <a:endParaRPr lang="en-US" altLang="ja-JP" dirty="0"/>
          </a:p>
          <a:p>
            <a:r>
              <a:rPr lang="ja-JP" altLang="en-US" dirty="0"/>
              <a:t>焼</a:t>
            </a:r>
            <a:r>
              <a:rPr lang="ja-JP" altLang="en-US" dirty="0" smtClean="0"/>
              <a:t>いてから人数分に切るのは大変なので、切ってから焼くことにした方がよい</a:t>
            </a:r>
            <a:endParaRPr lang="en-US" altLang="ja-JP" dirty="0" smtClean="0"/>
          </a:p>
          <a:p>
            <a:endParaRPr kumimoji="1" lang="en-US" altLang="ja-JP" dirty="0"/>
          </a:p>
          <a:p>
            <a:r>
              <a:rPr lang="ja-JP" altLang="en-US" dirty="0" smtClean="0"/>
              <a:t>そもそもラズベリージャムがない</a:t>
            </a:r>
            <a:endParaRPr kumimoji="1" lang="ja-JP" altLang="en-US" dirty="0"/>
          </a:p>
        </p:txBody>
      </p:sp>
    </p:spTree>
    <p:extLst>
      <p:ext uri="{BB962C8B-B14F-4D97-AF65-F5344CB8AC3E}">
        <p14:creationId xmlns:p14="http://schemas.microsoft.com/office/powerpoint/2010/main" val="41778610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838200" y="2884602"/>
            <a:ext cx="10515600" cy="3292361"/>
          </a:xfrm>
        </p:spPr>
        <p:txBody>
          <a:bodyPr/>
          <a:lstStyle/>
          <a:p>
            <a:pPr marL="0" indent="0" algn="ctr">
              <a:buNone/>
            </a:pPr>
            <a:r>
              <a:rPr kumimoji="1" lang="ja-JP" altLang="en-US" sz="9600" dirty="0" smtClean="0"/>
              <a:t>お料理再び</a:t>
            </a:r>
            <a:endParaRPr kumimoji="1" lang="ja-JP" altLang="en-US" sz="9600" dirty="0"/>
          </a:p>
        </p:txBody>
      </p:sp>
    </p:spTree>
    <p:extLst>
      <p:ext uri="{BB962C8B-B14F-4D97-AF65-F5344CB8AC3E}">
        <p14:creationId xmlns:p14="http://schemas.microsoft.com/office/powerpoint/2010/main" val="2615088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実験の理念</a:t>
            </a:r>
            <a:endParaRPr kumimoji="1" lang="ja-JP" altLang="en-US" dirty="0"/>
          </a:p>
        </p:txBody>
      </p:sp>
      <p:sp>
        <p:nvSpPr>
          <p:cNvPr id="3" name="コンテンツ プレースホルダー 2"/>
          <p:cNvSpPr>
            <a:spLocks noGrp="1"/>
          </p:cNvSpPr>
          <p:nvPr>
            <p:ph idx="1"/>
          </p:nvPr>
        </p:nvSpPr>
        <p:spPr/>
        <p:txBody>
          <a:bodyPr/>
          <a:lstStyle/>
          <a:p>
            <a:r>
              <a:rPr lang="ja-JP" altLang="en-US" i="1" dirty="0" smtClean="0"/>
              <a:t>料理情報</a:t>
            </a:r>
            <a:r>
              <a:rPr lang="ja-JP" altLang="en-US" i="1" dirty="0"/>
              <a:t>工学コースでは</a:t>
            </a:r>
            <a:r>
              <a:rPr lang="ja-JP" altLang="en-US" i="1" dirty="0" smtClean="0"/>
              <a:t>，</a:t>
            </a:r>
            <a:r>
              <a:rPr lang="ja-JP" altLang="en-US" i="1" dirty="0"/>
              <a:t>料理</a:t>
            </a:r>
            <a:r>
              <a:rPr lang="ja-JP" altLang="en-US" i="1" dirty="0" smtClean="0"/>
              <a:t>工学的</a:t>
            </a:r>
            <a:r>
              <a:rPr lang="ja-JP" altLang="en-US" i="1" dirty="0"/>
              <a:t>手法および情報工学的手法を用いて工学の諸問題に挑戦するための学問体系を修得することを</a:t>
            </a:r>
            <a:r>
              <a:rPr lang="ja-JP" altLang="en-US" i="1" dirty="0" smtClean="0"/>
              <a:t>目的と</a:t>
            </a:r>
            <a:r>
              <a:rPr lang="ja-JP" altLang="en-US" i="1" dirty="0"/>
              <a:t>している</a:t>
            </a:r>
            <a:r>
              <a:rPr lang="ja-JP" altLang="en-US" i="1" dirty="0" smtClean="0"/>
              <a:t>．</a:t>
            </a:r>
            <a:r>
              <a:rPr lang="en-US" altLang="ja-JP" dirty="0" smtClean="0"/>
              <a:t>(</a:t>
            </a:r>
            <a:r>
              <a:rPr lang="ja-JP" altLang="en-US" dirty="0" smtClean="0"/>
              <a:t>料理情報工学コース </a:t>
            </a:r>
            <a:r>
              <a:rPr lang="en-US" altLang="ja-JP" dirty="0" smtClean="0"/>
              <a:t>HP </a:t>
            </a:r>
            <a:r>
              <a:rPr lang="ja-JP" altLang="en-US" dirty="0" smtClean="0"/>
              <a:t>より引用</a:t>
            </a:r>
            <a:r>
              <a:rPr lang="en-US" altLang="ja-JP" dirty="0" smtClean="0"/>
              <a:t>)</a:t>
            </a:r>
          </a:p>
          <a:p>
            <a:endParaRPr kumimoji="1" lang="en-US" altLang="ja-JP" dirty="0" smtClean="0"/>
          </a:p>
          <a:p>
            <a:endParaRPr lang="en-US" altLang="ja-JP" dirty="0"/>
          </a:p>
          <a:p>
            <a:endParaRPr kumimoji="1" lang="ja-JP" altLang="en-US" dirty="0"/>
          </a:p>
        </p:txBody>
      </p:sp>
    </p:spTree>
    <p:extLst>
      <p:ext uri="{BB962C8B-B14F-4D97-AF65-F5344CB8AC3E}">
        <p14:creationId xmlns:p14="http://schemas.microsoft.com/office/powerpoint/2010/main" val="2472390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smtClean="0"/>
              <a:t>2 </a:t>
            </a:r>
            <a:r>
              <a:rPr lang="ja-JP" altLang="en-US" dirty="0"/>
              <a:t>回目</a:t>
            </a:r>
            <a:r>
              <a:rPr lang="en-US" altLang="ja-JP" dirty="0"/>
              <a:t>(</a:t>
            </a:r>
            <a:r>
              <a:rPr lang="en-US" altLang="ja-JP" dirty="0" smtClean="0"/>
              <a:t>5/25)</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無事にジャムを入手</a:t>
            </a:r>
            <a:endParaRPr lang="en-US" altLang="ja-JP" dirty="0" smtClean="0"/>
          </a:p>
          <a:p>
            <a:pPr lvl="1"/>
            <a:r>
              <a:rPr kumimoji="1" lang="ja-JP" altLang="en-US" dirty="0"/>
              <a:t>家</a:t>
            </a:r>
            <a:r>
              <a:rPr kumimoji="1" lang="ja-JP" altLang="en-US" dirty="0" smtClean="0"/>
              <a:t>の近所の輸入雑貨店にて</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0931" y="808607"/>
            <a:ext cx="4519356" cy="6049393"/>
          </a:xfrm>
          <a:prstGeom prst="rect">
            <a:avLst/>
          </a:prstGeom>
        </p:spPr>
      </p:pic>
    </p:spTree>
    <p:extLst>
      <p:ext uri="{BB962C8B-B14F-4D97-AF65-F5344CB8AC3E}">
        <p14:creationId xmlns:p14="http://schemas.microsoft.com/office/powerpoint/2010/main" val="3578590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smtClean="0"/>
              <a:t>2 </a:t>
            </a:r>
            <a:r>
              <a:rPr lang="ja-JP" altLang="en-US" dirty="0"/>
              <a:t>回目</a:t>
            </a:r>
            <a:r>
              <a:rPr lang="en-US" altLang="ja-JP" dirty="0"/>
              <a:t>(</a:t>
            </a:r>
            <a:r>
              <a:rPr lang="en-US" altLang="ja-JP" dirty="0" smtClean="0"/>
              <a:t>5/25)</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一口大のパイを</a:t>
            </a:r>
            <a:r>
              <a:rPr lang="en-US" altLang="ja-JP" dirty="0"/>
              <a:t/>
            </a:r>
            <a:br>
              <a:rPr lang="en-US" altLang="ja-JP" dirty="0"/>
            </a:br>
            <a:r>
              <a:rPr lang="en-US" altLang="ja-JP" dirty="0" smtClean="0"/>
              <a:t>10 </a:t>
            </a:r>
            <a:r>
              <a:rPr lang="ja-JP" altLang="en-US" dirty="0" smtClean="0"/>
              <a:t>個作ることに</a:t>
            </a:r>
            <a:endParaRPr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816" y="2452646"/>
            <a:ext cx="5898076" cy="4405353"/>
          </a:xfrm>
          <a:prstGeom prst="rect">
            <a:avLst/>
          </a:prstGeom>
        </p:spPr>
      </p:pic>
    </p:spTree>
    <p:extLst>
      <p:ext uri="{BB962C8B-B14F-4D97-AF65-F5344CB8AC3E}">
        <p14:creationId xmlns:p14="http://schemas.microsoft.com/office/powerpoint/2010/main" val="32766955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smtClean="0"/>
              <a:t>2 </a:t>
            </a:r>
            <a:r>
              <a:rPr lang="ja-JP" altLang="en-US" dirty="0"/>
              <a:t>回目</a:t>
            </a:r>
            <a:r>
              <a:rPr lang="en-US" altLang="ja-JP" dirty="0"/>
              <a:t>(</a:t>
            </a:r>
            <a:r>
              <a:rPr lang="en-US" altLang="ja-JP" dirty="0" smtClean="0"/>
              <a:t>5/25)</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順調に焼けている</a:t>
            </a:r>
            <a:endParaRPr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816" y="2452646"/>
            <a:ext cx="5898076" cy="4405353"/>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816" y="2452646"/>
            <a:ext cx="5898076" cy="4405353"/>
          </a:xfrm>
          <a:prstGeom prst="rect">
            <a:avLst/>
          </a:prstGeom>
        </p:spPr>
      </p:pic>
    </p:spTree>
    <p:extLst>
      <p:ext uri="{BB962C8B-B14F-4D97-AF65-F5344CB8AC3E}">
        <p14:creationId xmlns:p14="http://schemas.microsoft.com/office/powerpoint/2010/main" val="37136229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smtClean="0"/>
              <a:t>2 </a:t>
            </a:r>
            <a:r>
              <a:rPr lang="ja-JP" altLang="en-US" dirty="0"/>
              <a:t>回目</a:t>
            </a:r>
            <a:r>
              <a:rPr lang="en-US" altLang="ja-JP" dirty="0"/>
              <a:t>(</a:t>
            </a:r>
            <a:r>
              <a:rPr lang="en-US" altLang="ja-JP" dirty="0" smtClean="0"/>
              <a:t>5/25)</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焼けた</a:t>
            </a:r>
            <a:endParaRPr lang="en-US" altLang="ja-JP" dirty="0" smtClean="0"/>
          </a:p>
          <a:p>
            <a:r>
              <a:rPr lang="ja-JP" altLang="en-US" dirty="0"/>
              <a:t>冷蔵庫</a:t>
            </a:r>
            <a:r>
              <a:rPr lang="ja-JP" altLang="en-US" dirty="0" smtClean="0"/>
              <a:t>でしばらく</a:t>
            </a:r>
            <a:r>
              <a:rPr lang="en-US" altLang="ja-JP" dirty="0" smtClean="0"/>
              <a:t/>
            </a:r>
            <a:br>
              <a:rPr lang="en-US" altLang="ja-JP" dirty="0" smtClean="0"/>
            </a:br>
            <a:r>
              <a:rPr lang="ja-JP" altLang="en-US" dirty="0" smtClean="0"/>
              <a:t>冷やしてから食べた</a:t>
            </a:r>
            <a:endParaRPr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816" y="2452646"/>
            <a:ext cx="5898076" cy="4405353"/>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816" y="2452646"/>
            <a:ext cx="5898076" cy="440535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816" y="2452646"/>
            <a:ext cx="5898076" cy="4405353"/>
          </a:xfrm>
          <a:prstGeom prst="rect">
            <a:avLst/>
          </a:prstGeom>
        </p:spPr>
      </p:pic>
    </p:spTree>
    <p:extLst>
      <p:ext uri="{BB962C8B-B14F-4D97-AF65-F5344CB8AC3E}">
        <p14:creationId xmlns:p14="http://schemas.microsoft.com/office/powerpoint/2010/main" val="15514320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 </a:t>
            </a:r>
            <a:r>
              <a:rPr lang="en-US" altLang="ja-JP" dirty="0" smtClean="0"/>
              <a:t>2 </a:t>
            </a:r>
            <a:r>
              <a:rPr lang="ja-JP" altLang="en-US" dirty="0"/>
              <a:t>回目</a:t>
            </a:r>
            <a:r>
              <a:rPr lang="en-US" altLang="ja-JP" dirty="0"/>
              <a:t>(</a:t>
            </a:r>
            <a:r>
              <a:rPr lang="en-US" altLang="ja-JP" dirty="0" smtClean="0"/>
              <a:t>5/25)</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夢の共演</a:t>
            </a:r>
            <a:endParaRPr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816" y="2452646"/>
            <a:ext cx="5898076" cy="4405353"/>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816" y="2452646"/>
            <a:ext cx="5898076" cy="440535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816" y="2452646"/>
            <a:ext cx="5898076" cy="4405353"/>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816" y="2452434"/>
            <a:ext cx="5897078" cy="4405565"/>
          </a:xfrm>
          <a:prstGeom prst="rect">
            <a:avLst/>
          </a:prstGeom>
        </p:spPr>
      </p:pic>
    </p:spTree>
    <p:extLst>
      <p:ext uri="{BB962C8B-B14F-4D97-AF65-F5344CB8AC3E}">
        <p14:creationId xmlns:p14="http://schemas.microsoft.com/office/powerpoint/2010/main" val="3008454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1187778"/>
            <a:ext cx="10515600" cy="4989186"/>
          </a:xfrm>
        </p:spPr>
        <p:txBody>
          <a:bodyPr>
            <a:normAutofit/>
          </a:bodyPr>
          <a:lstStyle/>
          <a:p>
            <a:pPr marL="0" indent="0" algn="ctr">
              <a:buNone/>
            </a:pPr>
            <a:r>
              <a:rPr kumimoji="1" lang="ja-JP" altLang="en-US" sz="9600" dirty="0" smtClean="0"/>
              <a:t>さくさく</a:t>
            </a:r>
            <a:endParaRPr kumimoji="1" lang="en-US" altLang="ja-JP" sz="9600" dirty="0" smtClean="0"/>
          </a:p>
          <a:p>
            <a:pPr marL="0" indent="0" algn="ctr">
              <a:buNone/>
            </a:pPr>
            <a:r>
              <a:rPr lang="ja-JP" altLang="en-US" sz="9600" dirty="0" smtClean="0"/>
              <a:t>ラズベリーパイを</a:t>
            </a:r>
            <a:endParaRPr lang="en-US" altLang="ja-JP" sz="9600" dirty="0" smtClean="0"/>
          </a:p>
          <a:p>
            <a:pPr marL="0" indent="0" algn="ctr">
              <a:buNone/>
            </a:pPr>
            <a:r>
              <a:rPr kumimoji="1" lang="ja-JP" altLang="en-US" sz="9600" dirty="0"/>
              <a:t>焼</a:t>
            </a:r>
            <a:r>
              <a:rPr kumimoji="1" lang="ja-JP" altLang="en-US" sz="9600" dirty="0" smtClean="0"/>
              <a:t>こう</a:t>
            </a:r>
            <a:endParaRPr kumimoji="1" lang="ja-JP" altLang="en-US" sz="9600" dirty="0"/>
          </a:p>
        </p:txBody>
      </p:sp>
    </p:spTree>
    <p:extLst>
      <p:ext uri="{BB962C8B-B14F-4D97-AF65-F5344CB8AC3E}">
        <p14:creationId xmlns:p14="http://schemas.microsoft.com/office/powerpoint/2010/main" val="42696825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反省点</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だいたいうまくいった</a:t>
            </a:r>
            <a:endParaRPr lang="en-US" altLang="ja-JP" dirty="0" smtClean="0"/>
          </a:p>
          <a:p>
            <a:endParaRPr lang="en-US" altLang="ja-JP" dirty="0"/>
          </a:p>
          <a:p>
            <a:r>
              <a:rPr lang="ja-JP" altLang="en-US" dirty="0" smtClean="0"/>
              <a:t>次回、最終調理に挑む！</a:t>
            </a:r>
            <a:endParaRPr lang="en-US" altLang="ja-JP" dirty="0" smtClean="0"/>
          </a:p>
        </p:txBody>
      </p:sp>
    </p:spTree>
    <p:extLst>
      <p:ext uri="{BB962C8B-B14F-4D97-AF65-F5344CB8AC3E}">
        <p14:creationId xmlns:p14="http://schemas.microsoft.com/office/powerpoint/2010/main" val="4264383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0" y="2884602"/>
            <a:ext cx="12192000" cy="3292361"/>
          </a:xfrm>
        </p:spPr>
        <p:txBody>
          <a:bodyPr/>
          <a:lstStyle/>
          <a:p>
            <a:pPr marL="0" indent="0" algn="ctr">
              <a:buNone/>
            </a:pPr>
            <a:r>
              <a:rPr kumimoji="1" lang="ja-JP" altLang="en-US" sz="9600" dirty="0" smtClean="0"/>
              <a:t>ファイナル・お料理</a:t>
            </a:r>
            <a:endParaRPr kumimoji="1" lang="ja-JP" altLang="en-US" sz="9600" dirty="0"/>
          </a:p>
        </p:txBody>
      </p:sp>
    </p:spTree>
    <p:extLst>
      <p:ext uri="{BB962C8B-B14F-4D97-AF65-F5344CB8AC3E}">
        <p14:creationId xmlns:p14="http://schemas.microsoft.com/office/powerpoint/2010/main" val="1082620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 </a:t>
            </a:r>
            <a:r>
              <a:rPr lang="en-US" altLang="ja-JP" dirty="0" smtClean="0"/>
              <a:t>3 </a:t>
            </a:r>
            <a:r>
              <a:rPr lang="ja-JP" altLang="en-US" dirty="0" smtClean="0"/>
              <a:t>回目</a:t>
            </a:r>
            <a:r>
              <a:rPr lang="en-US" altLang="ja-JP" dirty="0" smtClean="0"/>
              <a:t>(5/29)</a:t>
            </a:r>
            <a:endParaRPr kumimoji="1" lang="ja-JP" altLang="en-US" dirty="0"/>
          </a:p>
        </p:txBody>
      </p:sp>
      <p:sp>
        <p:nvSpPr>
          <p:cNvPr id="3" name="コンテンツ プレースホルダー 2"/>
          <p:cNvSpPr>
            <a:spLocks noGrp="1"/>
          </p:cNvSpPr>
          <p:nvPr>
            <p:ph idx="1"/>
          </p:nvPr>
        </p:nvSpPr>
        <p:spPr/>
        <p:txBody>
          <a:bodyPr/>
          <a:lstStyle/>
          <a:p>
            <a:r>
              <a:rPr lang="ja-JP" altLang="en-US" dirty="0"/>
              <a:t>分量</a:t>
            </a:r>
            <a:r>
              <a:rPr lang="ja-JP" altLang="en-US" dirty="0" smtClean="0"/>
              <a:t>が倍になりま</a:t>
            </a:r>
            <a:r>
              <a:rPr lang="ja-JP" altLang="en-US" dirty="0"/>
              <a:t>す</a:t>
            </a:r>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243" y="2459476"/>
            <a:ext cx="5887651" cy="4398523"/>
          </a:xfrm>
          <a:prstGeom prst="rect">
            <a:avLst/>
          </a:prstGeom>
        </p:spPr>
      </p:pic>
    </p:spTree>
    <p:extLst>
      <p:ext uri="{BB962C8B-B14F-4D97-AF65-F5344CB8AC3E}">
        <p14:creationId xmlns:p14="http://schemas.microsoft.com/office/powerpoint/2010/main" val="1744232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 </a:t>
            </a:r>
            <a:r>
              <a:rPr lang="en-US" altLang="ja-JP" dirty="0" smtClean="0"/>
              <a:t>3 </a:t>
            </a:r>
            <a:r>
              <a:rPr lang="ja-JP" altLang="en-US" dirty="0" smtClean="0"/>
              <a:t>回目</a:t>
            </a:r>
            <a:r>
              <a:rPr lang="en-US" altLang="ja-JP" dirty="0" smtClean="0"/>
              <a:t>(5/29)</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作っていく</a:t>
            </a:r>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243" y="2459476"/>
            <a:ext cx="5887651" cy="439852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243" y="2459476"/>
            <a:ext cx="5887651" cy="4398523"/>
          </a:xfrm>
          <a:prstGeom prst="rect">
            <a:avLst/>
          </a:prstGeom>
        </p:spPr>
      </p:pic>
    </p:spTree>
    <p:extLst>
      <p:ext uri="{BB962C8B-B14F-4D97-AF65-F5344CB8AC3E}">
        <p14:creationId xmlns:p14="http://schemas.microsoft.com/office/powerpoint/2010/main" val="3709761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 </a:t>
            </a:r>
            <a:r>
              <a:rPr lang="en-US" altLang="ja-JP" dirty="0" smtClean="0"/>
              <a:t>3 </a:t>
            </a:r>
            <a:r>
              <a:rPr lang="ja-JP" altLang="en-US" dirty="0" smtClean="0"/>
              <a:t>回目</a:t>
            </a:r>
            <a:r>
              <a:rPr lang="en-US" altLang="ja-JP" dirty="0" smtClean="0"/>
              <a:t>(5/29)</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焼いていく</a:t>
            </a:r>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243" y="2459476"/>
            <a:ext cx="5887651" cy="439852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243" y="2459476"/>
            <a:ext cx="5887651" cy="439852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243" y="2459476"/>
            <a:ext cx="5887651" cy="4398523"/>
          </a:xfrm>
          <a:prstGeom prst="rect">
            <a:avLst/>
          </a:prstGeom>
        </p:spPr>
      </p:pic>
    </p:spTree>
    <p:extLst>
      <p:ext uri="{BB962C8B-B14F-4D97-AF65-F5344CB8AC3E}">
        <p14:creationId xmlns:p14="http://schemas.microsoft.com/office/powerpoint/2010/main" val="22111868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 </a:t>
            </a:r>
            <a:r>
              <a:rPr lang="en-US" altLang="ja-JP" dirty="0" smtClean="0"/>
              <a:t>3 </a:t>
            </a:r>
            <a:r>
              <a:rPr lang="ja-JP" altLang="en-US" dirty="0" smtClean="0"/>
              <a:t>回目</a:t>
            </a:r>
            <a:r>
              <a:rPr lang="en-US" altLang="ja-JP" dirty="0" smtClean="0"/>
              <a:t>(5/29)</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焼けた</a:t>
            </a:r>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243" y="2459476"/>
            <a:ext cx="5887651" cy="439852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243" y="2459476"/>
            <a:ext cx="5887651" cy="4398523"/>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243" y="2459476"/>
            <a:ext cx="5887651" cy="4398523"/>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8243" y="2459476"/>
            <a:ext cx="5887651" cy="4398523"/>
          </a:xfrm>
          <a:prstGeom prst="rect">
            <a:avLst/>
          </a:prstGeom>
        </p:spPr>
      </p:pic>
    </p:spTree>
    <p:extLst>
      <p:ext uri="{BB962C8B-B14F-4D97-AF65-F5344CB8AC3E}">
        <p14:creationId xmlns:p14="http://schemas.microsoft.com/office/powerpoint/2010/main" val="36916360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 </a:t>
            </a:r>
            <a:r>
              <a:rPr lang="en-US" altLang="ja-JP" dirty="0" smtClean="0"/>
              <a:t>3 </a:t>
            </a:r>
            <a:r>
              <a:rPr lang="ja-JP" altLang="en-US" dirty="0" smtClean="0"/>
              <a:t>回目</a:t>
            </a:r>
            <a:r>
              <a:rPr lang="en-US" altLang="ja-JP" dirty="0" smtClean="0"/>
              <a:t>(5/29)</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パイを眺めています</a:t>
            </a:r>
            <a:endParaRPr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751" y="240784"/>
            <a:ext cx="4943562" cy="6617215"/>
          </a:xfrm>
          <a:prstGeom prst="rect">
            <a:avLst/>
          </a:prstGeom>
        </p:spPr>
      </p:pic>
    </p:spTree>
    <p:extLst>
      <p:ext uri="{BB962C8B-B14F-4D97-AF65-F5344CB8AC3E}">
        <p14:creationId xmlns:p14="http://schemas.microsoft.com/office/powerpoint/2010/main" val="32215800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 </a:t>
            </a:r>
            <a:r>
              <a:rPr lang="en-US" altLang="ja-JP" dirty="0" smtClean="0"/>
              <a:t>3 </a:t>
            </a:r>
            <a:r>
              <a:rPr lang="ja-JP" altLang="en-US" dirty="0" smtClean="0"/>
              <a:t>回目</a:t>
            </a:r>
            <a:r>
              <a:rPr lang="en-US" altLang="ja-JP" dirty="0" smtClean="0"/>
              <a:t>(5/29)</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食べています</a:t>
            </a:r>
            <a:endParaRPr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751" y="240784"/>
            <a:ext cx="4943562" cy="6617215"/>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2" y="240784"/>
            <a:ext cx="4943562" cy="6617215"/>
          </a:xfrm>
          <a:prstGeom prst="rect">
            <a:avLst/>
          </a:prstGeom>
        </p:spPr>
      </p:pic>
    </p:spTree>
    <p:extLst>
      <p:ext uri="{BB962C8B-B14F-4D97-AF65-F5344CB8AC3E}">
        <p14:creationId xmlns:p14="http://schemas.microsoft.com/office/powerpoint/2010/main" val="8522782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 </a:t>
            </a:r>
            <a:r>
              <a:rPr lang="en-US" altLang="ja-JP" dirty="0" smtClean="0"/>
              <a:t>3 </a:t>
            </a:r>
            <a:r>
              <a:rPr lang="ja-JP" altLang="en-US" dirty="0" smtClean="0"/>
              <a:t>回目</a:t>
            </a:r>
            <a:r>
              <a:rPr lang="en-US" altLang="ja-JP" dirty="0" smtClean="0"/>
              <a:t>(5/29)</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食べています</a:t>
            </a:r>
            <a:endParaRPr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751" y="240784"/>
            <a:ext cx="4943562" cy="6617215"/>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2" y="240784"/>
            <a:ext cx="4943562" cy="6617215"/>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466" y="240784"/>
            <a:ext cx="4938848" cy="6610905"/>
          </a:xfrm>
          <a:prstGeom prst="rect">
            <a:avLst/>
          </a:prstGeom>
        </p:spPr>
      </p:pic>
    </p:spTree>
    <p:extLst>
      <p:ext uri="{BB962C8B-B14F-4D97-AF65-F5344CB8AC3E}">
        <p14:creationId xmlns:p14="http://schemas.microsoft.com/office/powerpoint/2010/main" val="35273149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本実験では、さくさくなラズベリーパイを焼くことで、実験の題名により忠実な行動をとることに成功した</a:t>
            </a:r>
            <a:endParaRPr lang="en-US" altLang="ja-JP" dirty="0" smtClean="0"/>
          </a:p>
          <a:p>
            <a:r>
              <a:rPr lang="ja-JP" altLang="en-US" dirty="0"/>
              <a:t>必要</a:t>
            </a:r>
            <a:r>
              <a:rPr lang="ja-JP" altLang="en-US" dirty="0" smtClean="0"/>
              <a:t>な設備や材料が少なく、また実験の時間中に短時間でお菓子を製作できることが主</a:t>
            </a:r>
            <a:r>
              <a:rPr lang="ja-JP" altLang="en-US" smtClean="0"/>
              <a:t>な特徴</a:t>
            </a:r>
            <a:endParaRPr lang="en-US" altLang="ja-JP" dirty="0" smtClean="0"/>
          </a:p>
          <a:p>
            <a:r>
              <a:rPr lang="ja-JP" altLang="en-US" dirty="0" smtClean="0"/>
              <a:t>また、三回の料理の必要金額は </a:t>
            </a:r>
            <a:r>
              <a:rPr lang="en-US" altLang="ja-JP" dirty="0" smtClean="0"/>
              <a:t>2000 </a:t>
            </a:r>
            <a:r>
              <a:rPr lang="ja-JP" altLang="en-US" dirty="0" smtClean="0"/>
              <a:t>円以下と、非常に安価でおいしい思いをすることができた</a:t>
            </a:r>
            <a:endParaRPr lang="en-US" altLang="ja-JP" dirty="0" smtClean="0"/>
          </a:p>
          <a:p>
            <a:endParaRPr lang="en-US" altLang="ja-JP" dirty="0" smtClean="0"/>
          </a:p>
        </p:txBody>
      </p:sp>
    </p:spTree>
    <p:extLst>
      <p:ext uri="{BB962C8B-B14F-4D97-AF65-F5344CB8AC3E}">
        <p14:creationId xmlns:p14="http://schemas.microsoft.com/office/powerpoint/2010/main" val="563554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a:xfrm>
            <a:off x="838200" y="1187778"/>
            <a:ext cx="10515600" cy="4989186"/>
          </a:xfrm>
        </p:spPr>
        <p:txBody>
          <a:bodyPr>
            <a:normAutofit/>
          </a:bodyPr>
          <a:lstStyle/>
          <a:p>
            <a:pPr marL="0" indent="0" algn="ctr">
              <a:buNone/>
            </a:pPr>
            <a:r>
              <a:rPr kumimoji="1" lang="ja-JP" altLang="en-US" sz="9600" b="1" dirty="0" smtClean="0">
                <a:solidFill>
                  <a:srgbClr val="FF0000"/>
                </a:solidFill>
              </a:rPr>
              <a:t>さくさく</a:t>
            </a:r>
            <a:endParaRPr kumimoji="1" lang="en-US" altLang="ja-JP" sz="9600" b="1" dirty="0" smtClean="0">
              <a:solidFill>
                <a:srgbClr val="FF0000"/>
              </a:solidFill>
            </a:endParaRPr>
          </a:p>
          <a:p>
            <a:pPr marL="0" indent="0" algn="ctr">
              <a:buNone/>
            </a:pPr>
            <a:r>
              <a:rPr lang="ja-JP" altLang="en-US" sz="9600" dirty="0" smtClean="0"/>
              <a:t>ラズベリーパイを</a:t>
            </a:r>
            <a:endParaRPr lang="en-US" altLang="ja-JP" sz="9600" dirty="0" smtClean="0"/>
          </a:p>
          <a:p>
            <a:pPr marL="0" indent="0" algn="ctr">
              <a:buNone/>
            </a:pPr>
            <a:r>
              <a:rPr kumimoji="1" lang="ja-JP" altLang="en-US" sz="9600" b="1" dirty="0">
                <a:solidFill>
                  <a:srgbClr val="FF0000"/>
                </a:solidFill>
              </a:rPr>
              <a:t>焼</a:t>
            </a:r>
            <a:r>
              <a:rPr kumimoji="1" lang="ja-JP" altLang="en-US" sz="9600" b="1" dirty="0" smtClean="0">
                <a:solidFill>
                  <a:srgbClr val="FF0000"/>
                </a:solidFill>
              </a:rPr>
              <a:t>こう</a:t>
            </a:r>
            <a:endParaRPr kumimoji="1" lang="ja-JP" altLang="en-US" sz="9600" b="1" dirty="0">
              <a:solidFill>
                <a:srgbClr val="FF0000"/>
              </a:solidFill>
            </a:endParaRPr>
          </a:p>
        </p:txBody>
      </p:sp>
    </p:spTree>
    <p:extLst>
      <p:ext uri="{BB962C8B-B14F-4D97-AF65-F5344CB8AC3E}">
        <p14:creationId xmlns:p14="http://schemas.microsoft.com/office/powerpoint/2010/main" val="7524085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今後の展望</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i="1" dirty="0" smtClean="0"/>
              <a:t>工学の諸分野だけでなく社会・経済・生体・自然現象などの幅広い分野における空腹解決にも利用</a:t>
            </a:r>
            <a:endParaRPr lang="en-US" altLang="ja-JP" i="1" dirty="0" smtClean="0"/>
          </a:p>
          <a:p>
            <a:r>
              <a:rPr lang="ja-JP" altLang="en-US" i="1" dirty="0"/>
              <a:t>しかし，</a:t>
            </a:r>
            <a:r>
              <a:rPr lang="ja-JP" altLang="en-US" i="1" dirty="0" smtClean="0"/>
              <a:t>それらの</a:t>
            </a:r>
            <a:r>
              <a:rPr lang="ja-JP" altLang="en-US" i="1" dirty="0"/>
              <a:t>味覚</a:t>
            </a:r>
            <a:r>
              <a:rPr lang="ja-JP" altLang="en-US" i="1" dirty="0" smtClean="0"/>
              <a:t>は</a:t>
            </a:r>
            <a:r>
              <a:rPr lang="ja-JP" altLang="en-US" i="1" dirty="0"/>
              <a:t>時代の要請とともに変化するため，それらを取り扱う手法も常に推移し続けなければならない．したがって，そこで活躍</a:t>
            </a:r>
            <a:r>
              <a:rPr lang="ja-JP" altLang="en-US" i="1" dirty="0" smtClean="0"/>
              <a:t>する</a:t>
            </a:r>
            <a:r>
              <a:rPr lang="ja-JP" altLang="en-US" i="1" dirty="0"/>
              <a:t>料理</a:t>
            </a:r>
            <a:r>
              <a:rPr lang="ja-JP" altLang="en-US" i="1" dirty="0" smtClean="0"/>
              <a:t>工学者</a:t>
            </a:r>
            <a:r>
              <a:rPr lang="ja-JP" altLang="en-US" i="1" dirty="0"/>
              <a:t>および情報工学者は，既存の</a:t>
            </a:r>
            <a:r>
              <a:rPr lang="ja-JP" altLang="en-US" i="1" dirty="0" smtClean="0"/>
              <a:t>使える</a:t>
            </a:r>
            <a:r>
              <a:rPr lang="ja-JP" altLang="en-US" i="1" dirty="0"/>
              <a:t>レシピ</a:t>
            </a:r>
            <a:r>
              <a:rPr lang="ja-JP" altLang="en-US" i="1" dirty="0" smtClean="0"/>
              <a:t>を</a:t>
            </a:r>
            <a:r>
              <a:rPr lang="ja-JP" altLang="en-US" i="1" dirty="0"/>
              <a:t>道具の一部として修得するだけではなく</a:t>
            </a:r>
            <a:r>
              <a:rPr lang="ja-JP" altLang="en-US" i="1" dirty="0" smtClean="0"/>
              <a:t>，混沌の</a:t>
            </a:r>
            <a:r>
              <a:rPr lang="ja-JP" altLang="en-US" i="1" dirty="0"/>
              <a:t>中に</a:t>
            </a:r>
            <a:r>
              <a:rPr lang="ja-JP" altLang="en-US" i="1" dirty="0" smtClean="0"/>
              <a:t>埋もれた</a:t>
            </a:r>
            <a:r>
              <a:rPr lang="ja-JP" altLang="en-US" i="1" dirty="0"/>
              <a:t>食欲</a:t>
            </a:r>
            <a:r>
              <a:rPr lang="ja-JP" altLang="en-US" i="1" dirty="0" smtClean="0"/>
              <a:t>の</a:t>
            </a:r>
            <a:r>
              <a:rPr lang="ja-JP" altLang="en-US" i="1" dirty="0"/>
              <a:t>本質を見出す能力と，既存</a:t>
            </a:r>
            <a:r>
              <a:rPr lang="ja-JP" altLang="en-US" i="1" dirty="0" smtClean="0"/>
              <a:t>の</a:t>
            </a:r>
            <a:r>
              <a:rPr lang="ja-JP" altLang="en-US" i="1" dirty="0"/>
              <a:t>料理</a:t>
            </a:r>
            <a:r>
              <a:rPr lang="ja-JP" altLang="en-US" i="1" dirty="0" smtClean="0"/>
              <a:t>では</a:t>
            </a:r>
            <a:r>
              <a:rPr lang="ja-JP" altLang="en-US" i="1" dirty="0"/>
              <a:t>不十分</a:t>
            </a:r>
            <a:r>
              <a:rPr lang="ja-JP" altLang="en-US" i="1" dirty="0" smtClean="0"/>
              <a:t>な</a:t>
            </a:r>
            <a:r>
              <a:rPr lang="ja-JP" altLang="en-US" i="1" dirty="0"/>
              <a:t>栄養</a:t>
            </a:r>
            <a:r>
              <a:rPr lang="ja-JP" altLang="en-US" i="1" dirty="0" smtClean="0"/>
              <a:t>を</a:t>
            </a:r>
            <a:r>
              <a:rPr lang="ja-JP" altLang="en-US" i="1" dirty="0"/>
              <a:t>補うために自ら必要</a:t>
            </a:r>
            <a:r>
              <a:rPr lang="ja-JP" altLang="en-US" i="1" dirty="0" smtClean="0"/>
              <a:t>な料理を</a:t>
            </a:r>
            <a:r>
              <a:rPr lang="ja-JP" altLang="en-US" i="1" dirty="0"/>
              <a:t>作り出す能力を持たなければならない</a:t>
            </a:r>
            <a:r>
              <a:rPr lang="ja-JP" altLang="en-US" i="1" dirty="0" smtClean="0"/>
              <a:t>．</a:t>
            </a:r>
            <a:r>
              <a:rPr lang="en-US" altLang="ja-JP" dirty="0" smtClean="0"/>
              <a:t>(</a:t>
            </a:r>
            <a:r>
              <a:rPr lang="ja-JP" altLang="en-US" dirty="0" smtClean="0"/>
              <a:t>料理情報工学コース </a:t>
            </a:r>
            <a:r>
              <a:rPr lang="en-US" altLang="ja-JP" dirty="0" smtClean="0"/>
              <a:t>HP </a:t>
            </a:r>
            <a:r>
              <a:rPr lang="ja-JP" altLang="en-US" dirty="0" smtClean="0"/>
              <a:t>より引用</a:t>
            </a:r>
            <a:r>
              <a:rPr lang="en-US" altLang="ja-JP" dirty="0" smtClean="0"/>
              <a:t>)</a:t>
            </a:r>
          </a:p>
          <a:p>
            <a:endParaRPr lang="en-US" altLang="ja-JP" i="1" dirty="0" smtClean="0"/>
          </a:p>
        </p:txBody>
      </p:sp>
    </p:spTree>
    <p:extLst>
      <p:ext uri="{BB962C8B-B14F-4D97-AF65-F5344CB8AC3E}">
        <p14:creationId xmlns:p14="http://schemas.microsoft.com/office/powerpoint/2010/main" val="39582483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今回の問題点</a:t>
            </a:r>
            <a:endParaRPr kumimoji="1" lang="ja-JP" altLang="en-US" dirty="0"/>
          </a:p>
        </p:txBody>
      </p:sp>
      <p:sp>
        <p:nvSpPr>
          <p:cNvPr id="3" name="コンテンツ プレースホルダー 2"/>
          <p:cNvSpPr>
            <a:spLocks noGrp="1"/>
          </p:cNvSpPr>
          <p:nvPr>
            <p:ph idx="1"/>
          </p:nvPr>
        </p:nvSpPr>
        <p:spPr/>
        <p:txBody>
          <a:bodyPr/>
          <a:lstStyle/>
          <a:p>
            <a:r>
              <a:rPr lang="ja-JP" altLang="en-US" dirty="0"/>
              <a:t>実験</a:t>
            </a:r>
            <a:r>
              <a:rPr lang="ja-JP" altLang="en-US" dirty="0" smtClean="0"/>
              <a:t>の</a:t>
            </a:r>
            <a:r>
              <a:rPr lang="ja-JP" altLang="en-US" dirty="0"/>
              <a:t>題名</a:t>
            </a:r>
            <a:r>
              <a:rPr lang="ja-JP" altLang="en-US" dirty="0" smtClean="0"/>
              <a:t>で示されていることの一部しか実行していない</a:t>
            </a:r>
            <a:endParaRPr lang="en-US" altLang="ja-JP" dirty="0" smtClean="0"/>
          </a:p>
          <a:p>
            <a:pPr lvl="1"/>
            <a:r>
              <a:rPr lang="ja-JP" altLang="en-US" dirty="0" smtClean="0"/>
              <a:t>→実験として不充分</a:t>
            </a:r>
            <a:endParaRPr lang="en-US" altLang="ja-JP" dirty="0"/>
          </a:p>
          <a:p>
            <a:endParaRPr lang="en-US" altLang="ja-JP" dirty="0" smtClean="0"/>
          </a:p>
          <a:p>
            <a:r>
              <a:rPr lang="ja-JP" altLang="en-US" dirty="0" smtClean="0"/>
              <a:t>「さくさく」なパイを焼く必要がある</a:t>
            </a:r>
            <a:endParaRPr lang="en-US" altLang="ja-JP" dirty="0" smtClean="0"/>
          </a:p>
          <a:p>
            <a:endParaRPr lang="en-US" altLang="ja-JP" dirty="0" smtClean="0"/>
          </a:p>
          <a:p>
            <a:r>
              <a:rPr lang="ja-JP" altLang="en-US" dirty="0" smtClean="0"/>
              <a:t>そもそも実験の題名が盛大なフリなのに、それをスルーするのでは人間性を疑われても仕方がない</a:t>
            </a:r>
            <a:endParaRPr lang="en-US" altLang="ja-JP" dirty="0" smtClean="0"/>
          </a:p>
        </p:txBody>
      </p:sp>
    </p:spTree>
    <p:extLst>
      <p:ext uri="{BB962C8B-B14F-4D97-AF65-F5344CB8AC3E}">
        <p14:creationId xmlns:p14="http://schemas.microsoft.com/office/powerpoint/2010/main" val="1453060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解決策</a:t>
            </a:r>
            <a:endParaRPr kumimoji="1" lang="ja-JP" altLang="en-US" dirty="0"/>
          </a:p>
        </p:txBody>
      </p:sp>
      <p:sp>
        <p:nvSpPr>
          <p:cNvPr id="3" name="コンテンツ プレースホルダー 2"/>
          <p:cNvSpPr>
            <a:spLocks noGrp="1"/>
          </p:cNvSpPr>
          <p:nvPr>
            <p:ph idx="1"/>
          </p:nvPr>
        </p:nvSpPr>
        <p:spPr>
          <a:xfrm>
            <a:off x="838200" y="3120271"/>
            <a:ext cx="10515600" cy="3056691"/>
          </a:xfrm>
        </p:spPr>
        <p:txBody>
          <a:bodyPr>
            <a:normAutofit/>
          </a:bodyPr>
          <a:lstStyle/>
          <a:p>
            <a:pPr marL="0" indent="0" algn="ctr">
              <a:buNone/>
            </a:pPr>
            <a:r>
              <a:rPr lang="ja-JP" altLang="en-US" sz="8000" dirty="0" smtClean="0"/>
              <a:t>お料理、しよう！</a:t>
            </a:r>
            <a:endParaRPr lang="en-US" altLang="ja-JP" sz="8000" dirty="0" smtClean="0"/>
          </a:p>
        </p:txBody>
      </p:sp>
    </p:spTree>
    <p:extLst>
      <p:ext uri="{BB962C8B-B14F-4D97-AF65-F5344CB8AC3E}">
        <p14:creationId xmlns:p14="http://schemas.microsoft.com/office/powerpoint/2010/main" val="235800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実験室の設備</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オーブン機能付きの電子レンジがある</a:t>
            </a:r>
            <a:endParaRPr kumimoji="1" lang="en-US" altLang="ja-JP" dirty="0"/>
          </a:p>
          <a:p>
            <a:r>
              <a:rPr lang="ja-JP" altLang="en-US" dirty="0" smtClean="0"/>
              <a:t>本番前</a:t>
            </a:r>
            <a:r>
              <a:rPr lang="en-US" altLang="ja-JP" dirty="0" smtClean="0"/>
              <a:t>(4/27)</a:t>
            </a:r>
            <a:r>
              <a:rPr lang="ja-JP" altLang="en-US" dirty="0" smtClean="0"/>
              <a:t>に、バターロールを用いて使い方を確認</a:t>
            </a:r>
            <a:endParaRPr lang="en-US" altLang="ja-JP" dirty="0" smtClean="0"/>
          </a:p>
          <a:p>
            <a:pPr lvl="1"/>
            <a:r>
              <a:rPr kumimoji="1" lang="ja-JP" altLang="en-US" dirty="0" smtClean="0"/>
              <a:t>焼かない</a:t>
            </a:r>
            <a:r>
              <a:rPr kumimoji="1" lang="ja-JP" altLang="en-US" dirty="0"/>
              <a:t>方</a:t>
            </a:r>
            <a:r>
              <a:rPr kumimoji="1" lang="ja-JP" altLang="en-US" dirty="0" smtClean="0"/>
              <a:t>がおいしい</a:t>
            </a:r>
            <a:endParaRPr kumimoji="1" lang="en-US" altLang="ja-JP" dirty="0" smtClean="0"/>
          </a:p>
          <a:p>
            <a:pPr lvl="1"/>
            <a:endParaRPr lang="en-US" altLang="ja-JP" dirty="0"/>
          </a:p>
          <a:p>
            <a:pPr lvl="1"/>
            <a:endParaRPr kumimoji="1" lang="en-US" altLang="ja-JP" dirty="0" smtClean="0"/>
          </a:p>
          <a:p>
            <a:pPr lvl="1"/>
            <a:endParaRPr lang="en-US" altLang="ja-JP"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985" y="2790034"/>
            <a:ext cx="5293762" cy="3954843"/>
          </a:xfrm>
          <a:prstGeom prst="rect">
            <a:avLst/>
          </a:prstGeom>
        </p:spPr>
      </p:pic>
    </p:spTree>
    <p:extLst>
      <p:ext uri="{BB962C8B-B14F-4D97-AF65-F5344CB8AC3E}">
        <p14:creationId xmlns:p14="http://schemas.microsoft.com/office/powerpoint/2010/main" val="29729391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用意するもの</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市販の冷凍パイシート</a:t>
            </a:r>
            <a:endParaRPr kumimoji="1" lang="en-US" altLang="ja-JP" dirty="0" smtClean="0"/>
          </a:p>
          <a:p>
            <a:r>
              <a:rPr lang="ja-JP" altLang="en-US" dirty="0" smtClean="0"/>
              <a:t>ラズベリージャム</a:t>
            </a:r>
            <a:endParaRPr lang="en-US" altLang="ja-JP" dirty="0" smtClean="0"/>
          </a:p>
          <a:p>
            <a:pPr lvl="1"/>
            <a:r>
              <a:rPr kumimoji="1" lang="ja-JP" altLang="en-US" dirty="0" smtClean="0"/>
              <a:t>今回は一番簡単と思われる</a:t>
            </a:r>
            <a:r>
              <a:rPr kumimoji="1" lang="en-US" altLang="ja-JP" dirty="0" smtClean="0"/>
              <a:t/>
            </a:r>
            <a:br>
              <a:rPr kumimoji="1" lang="en-US" altLang="ja-JP" dirty="0" smtClean="0"/>
            </a:br>
            <a:r>
              <a:rPr kumimoji="1" lang="ja-JP" altLang="en-US" dirty="0" smtClean="0"/>
              <a:t>ジャムパイを作ることにする</a:t>
            </a:r>
            <a:endParaRPr kumimoji="1"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618" y="2047192"/>
            <a:ext cx="5934785" cy="4433735"/>
          </a:xfrm>
          <a:prstGeom prst="rect">
            <a:avLst/>
          </a:prstGeom>
        </p:spPr>
      </p:pic>
    </p:spTree>
    <p:extLst>
      <p:ext uri="{BB962C8B-B14F-4D97-AF65-F5344CB8AC3E}">
        <p14:creationId xmlns:p14="http://schemas.microsoft.com/office/powerpoint/2010/main" val="888654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 </a:t>
            </a:r>
            <a:r>
              <a:rPr kumimoji="1" lang="en-US" altLang="ja-JP" dirty="0" smtClean="0"/>
              <a:t>1 </a:t>
            </a:r>
            <a:r>
              <a:rPr kumimoji="1" lang="ja-JP" altLang="en-US" dirty="0" smtClean="0"/>
              <a:t>回目</a:t>
            </a:r>
            <a:r>
              <a:rPr kumimoji="1" lang="en-US" altLang="ja-JP" dirty="0" smtClean="0"/>
              <a:t>(5/11)</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パイシート</a:t>
            </a:r>
            <a:r>
              <a:rPr lang="ja-JP" altLang="en-US" dirty="0" smtClean="0"/>
              <a:t>は大学付近のスーパー「赤札堂」で入手</a:t>
            </a:r>
            <a:endParaRPr lang="en-US" altLang="ja-JP" dirty="0" smtClean="0"/>
          </a:p>
          <a:p>
            <a:endParaRPr lang="en-US" altLang="ja-JP" dirty="0"/>
          </a:p>
          <a:p>
            <a:r>
              <a:rPr lang="ja-JP" altLang="en-US" dirty="0" smtClean="0"/>
              <a:t>しかし、ここで問題発生！！</a:t>
            </a:r>
            <a:endParaRPr lang="en-US" altLang="ja-JP" dirty="0" smtClean="0"/>
          </a:p>
        </p:txBody>
      </p:sp>
    </p:spTree>
    <p:extLst>
      <p:ext uri="{BB962C8B-B14F-4D97-AF65-F5344CB8AC3E}">
        <p14:creationId xmlns:p14="http://schemas.microsoft.com/office/powerpoint/2010/main" val="1043568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521</TotalTime>
  <Words>837</Words>
  <Application>Microsoft Office PowerPoint</Application>
  <PresentationFormat>ワイド画面</PresentationFormat>
  <Paragraphs>121</Paragraphs>
  <Slides>40</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40</vt:i4>
      </vt:variant>
    </vt:vector>
  </HeadingPairs>
  <TitlesOfParts>
    <vt:vector size="44"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今回の問題点</vt:lpstr>
      <vt:lpstr>解決策</vt:lpstr>
      <vt:lpstr>実験室の設備</vt:lpstr>
      <vt:lpstr>用意するもの</vt:lpstr>
      <vt:lpstr>実験 1 回目(5/11)</vt:lpstr>
      <vt:lpstr>実験 1 回目(5/11)</vt:lpstr>
      <vt:lpstr>PowerPoint プレゼンテーション</vt:lpstr>
      <vt:lpstr>PowerPoint プレゼンテーション</vt:lpstr>
      <vt:lpstr>PowerPoint プレゼンテーション</vt:lpstr>
      <vt:lpstr>用意するもの</vt:lpstr>
      <vt:lpstr>実験 1 回目(5/11)</vt:lpstr>
      <vt:lpstr>実験 1 回目(5/11)</vt:lpstr>
      <vt:lpstr>実験 1 回目(5/11)</vt:lpstr>
      <vt:lpstr>実験 1 回目(5/11)</vt:lpstr>
      <vt:lpstr>実験 1 回目(5/11)</vt:lpstr>
      <vt:lpstr>反省点</vt:lpstr>
      <vt:lpstr>反省点</vt:lpstr>
      <vt:lpstr>反省点</vt:lpstr>
      <vt:lpstr>PowerPoint プレゼンテーション</vt:lpstr>
      <vt:lpstr>実験の理念</vt:lpstr>
      <vt:lpstr>実験 2 回目(5/25)</vt:lpstr>
      <vt:lpstr>実験 2 回目(5/25)</vt:lpstr>
      <vt:lpstr>実験 2 回目(5/25)</vt:lpstr>
      <vt:lpstr>実験 2 回目(5/25)</vt:lpstr>
      <vt:lpstr>実験 2 回目(5/25)</vt:lpstr>
      <vt:lpstr>反省点</vt:lpstr>
      <vt:lpstr>PowerPoint プレゼンテーション</vt:lpstr>
      <vt:lpstr>実験 3 回目(5/29)</vt:lpstr>
      <vt:lpstr>実験 3 回目(5/29)</vt:lpstr>
      <vt:lpstr>実験 3 回目(5/29)</vt:lpstr>
      <vt:lpstr>実験 3 回目(5/29)</vt:lpstr>
      <vt:lpstr>実験 3 回目(5/29)</vt:lpstr>
      <vt:lpstr>実験 3 回目(5/29)</vt:lpstr>
      <vt:lpstr>実験 3 回目(5/29)</vt:lpstr>
      <vt:lpstr>まとめ</vt:lpstr>
      <vt:lpstr>今後の展望</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MEIP-users</dc:creator>
  <cp:lastModifiedBy>MEIP-users</cp:lastModifiedBy>
  <cp:revision>14</cp:revision>
  <dcterms:created xsi:type="dcterms:W3CDTF">2018-05-29T05:36:21Z</dcterms:created>
  <dcterms:modified xsi:type="dcterms:W3CDTF">2018-05-29T14:18:10Z</dcterms:modified>
</cp:coreProperties>
</file>